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3" r:id="rId2"/>
    <p:sldId id="265" r:id="rId3"/>
    <p:sldId id="264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ADF7-7B63-4372-AA15-8C7F752A5293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647F-13B9-47DE-B29A-2D41DDCB9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4521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ADF7-7B63-4372-AA15-8C7F752A5293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647F-13B9-47DE-B29A-2D41DDCB9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901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ADF7-7B63-4372-AA15-8C7F752A5293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647F-13B9-47DE-B29A-2D41DDCB9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39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ADF7-7B63-4372-AA15-8C7F752A5293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647F-13B9-47DE-B29A-2D41DDCB9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446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ADF7-7B63-4372-AA15-8C7F752A5293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647F-13B9-47DE-B29A-2D41DDCB9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ADF7-7B63-4372-AA15-8C7F752A5293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647F-13B9-47DE-B29A-2D41DDCB9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052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ADF7-7B63-4372-AA15-8C7F752A5293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647F-13B9-47DE-B29A-2D41DDCB920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998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ADF7-7B63-4372-AA15-8C7F752A5293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647F-13B9-47DE-B29A-2D41DDCB9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303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ADF7-7B63-4372-AA15-8C7F752A5293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647F-13B9-47DE-B29A-2D41DDCB9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564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ADF7-7B63-4372-AA15-8C7F752A5293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647F-13B9-47DE-B29A-2D41DDCB9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064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C2EADF7-7B63-4372-AA15-8C7F752A5293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647F-13B9-47DE-B29A-2D41DDCB9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630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C2EADF7-7B63-4372-AA15-8C7F752A5293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715647F-13B9-47DE-B29A-2D41DDCB9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645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599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575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38832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Оранжевый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Посылка</Template>
  <TotalTime>5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Corbel</vt:lpstr>
      <vt:lpstr>Gill Sans MT</vt:lpstr>
      <vt:lpstr>Parcel</vt:lpstr>
      <vt:lpstr>Презентация PowerPoint</vt:lpstr>
      <vt:lpstr>Презентация PowerPoint</vt:lpstr>
      <vt:lpstr>Презентация PowerPoint</vt:lpstr>
    </vt:vector>
  </TitlesOfParts>
  <Company>Home ink.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Успеваемость</dc:title>
  <dc:creator>Anisy</dc:creator>
  <cp:lastModifiedBy>Anisy</cp:lastModifiedBy>
  <cp:revision>3</cp:revision>
  <dcterms:created xsi:type="dcterms:W3CDTF">2023-09-11T19:23:55Z</dcterms:created>
  <dcterms:modified xsi:type="dcterms:W3CDTF">2023-10-31T19:17:54Z</dcterms:modified>
</cp:coreProperties>
</file>