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2" r:id="rId2"/>
    <p:sldId id="263" r:id="rId3"/>
    <p:sldId id="264" r:id="rId4"/>
  </p:sldIdLst>
  <p:sldSz cx="12192000" cy="6858000"/>
  <p:notesSz cx="7102475" cy="102330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66" d="100"/>
          <a:sy n="66" d="100"/>
        </p:scale>
        <p:origin x="72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D911CA7-1691-4E60-846E-55D37BBD15B4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BBD25A7-C493-42E3-B4E2-170CF06D1C2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267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1CA7-1691-4E60-846E-55D37BBD15B4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25A7-C493-42E3-B4E2-170CF06D1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96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1CA7-1691-4E60-846E-55D37BBD15B4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25A7-C493-42E3-B4E2-170CF06D1C2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207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1CA7-1691-4E60-846E-55D37BBD15B4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25A7-C493-42E3-B4E2-170CF06D1C2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782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1CA7-1691-4E60-846E-55D37BBD15B4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25A7-C493-42E3-B4E2-170CF06D1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545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1CA7-1691-4E60-846E-55D37BBD15B4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25A7-C493-42E3-B4E2-170CF06D1C2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983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1CA7-1691-4E60-846E-55D37BBD15B4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25A7-C493-42E3-B4E2-170CF06D1C2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198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1CA7-1691-4E60-846E-55D37BBD15B4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25A7-C493-42E3-B4E2-170CF06D1C2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2206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1CA7-1691-4E60-846E-55D37BBD15B4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25A7-C493-42E3-B4E2-170CF06D1C2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5063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1CA7-1691-4E60-846E-55D37BBD15B4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25A7-C493-42E3-B4E2-170CF06D1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905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1CA7-1691-4E60-846E-55D37BBD15B4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25A7-C493-42E3-B4E2-170CF06D1C2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475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1CA7-1691-4E60-846E-55D37BBD15B4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25A7-C493-42E3-B4E2-170CF06D1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135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1CA7-1691-4E60-846E-55D37BBD15B4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25A7-C493-42E3-B4E2-170CF06D1C2A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175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1CA7-1691-4E60-846E-55D37BBD15B4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25A7-C493-42E3-B4E2-170CF06D1C2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64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1CA7-1691-4E60-846E-55D37BBD15B4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25A7-C493-42E3-B4E2-170CF06D1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334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1CA7-1691-4E60-846E-55D37BBD15B4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25A7-C493-42E3-B4E2-170CF06D1C2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983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1CA7-1691-4E60-846E-55D37BBD15B4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25A7-C493-42E3-B4E2-170CF06D1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700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D911CA7-1691-4E60-846E-55D37BBD15B4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BBD25A7-C493-42E3-B4E2-170CF06D1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29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625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838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9408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</TotalTime>
  <Words>0</Words>
  <Application>Microsoft Office PowerPoint</Application>
  <PresentationFormat>Широкоэкранный</PresentationFormat>
  <Paragraphs>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Arial</vt:lpstr>
      <vt:lpstr>Garamond</vt:lpstr>
      <vt:lpstr>Натуральные материалы</vt:lpstr>
      <vt:lpstr>Презентация PowerPoint</vt:lpstr>
      <vt:lpstr>Презентация PowerPoint</vt:lpstr>
      <vt:lpstr>Презентация PowerPoint</vt:lpstr>
    </vt:vector>
  </TitlesOfParts>
  <Company>Home ink.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Времена года</dc:title>
  <dc:creator>Anisy</dc:creator>
  <cp:lastModifiedBy>Anisy</cp:lastModifiedBy>
  <cp:revision>5</cp:revision>
  <cp:lastPrinted>2023-09-11T20:08:55Z</cp:lastPrinted>
  <dcterms:created xsi:type="dcterms:W3CDTF">2023-09-11T19:13:06Z</dcterms:created>
  <dcterms:modified xsi:type="dcterms:W3CDTF">2023-10-31T19:15:54Z</dcterms:modified>
</cp:coreProperties>
</file>