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1" r:id="rId2"/>
    <p:sldId id="270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3" autoAdjust="0"/>
    <p:restoredTop sz="94660"/>
  </p:normalViewPr>
  <p:slideViewPr>
    <p:cSldViewPr snapToGrid="0">
      <p:cViewPr varScale="1">
        <p:scale>
          <a:sx n="66" d="100"/>
          <a:sy n="66" d="100"/>
        </p:scale>
        <p:origin x="72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A61F5-2172-40C9-A66E-D0A684CF96D4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583A-D174-4CB9-B8C2-8CBF17A730F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5445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A61F5-2172-40C9-A66E-D0A684CF96D4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583A-D174-4CB9-B8C2-8CBF17A73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1427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A61F5-2172-40C9-A66E-D0A684CF96D4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583A-D174-4CB9-B8C2-8CBF17A73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1947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A61F5-2172-40C9-A66E-D0A684CF96D4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583A-D174-4CB9-B8C2-8CBF17A73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9604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A61F5-2172-40C9-A66E-D0A684CF96D4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583A-D174-4CB9-B8C2-8CBF17A730FA}" type="slidenum">
              <a:rPr lang="ru-RU" smtClean="0"/>
              <a:t>‹#›</a:t>
            </a:fld>
            <a:endParaRPr lang="ru-RU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166841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A61F5-2172-40C9-A66E-D0A684CF96D4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583A-D174-4CB9-B8C2-8CBF17A73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00127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A61F5-2172-40C9-A66E-D0A684CF96D4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583A-D174-4CB9-B8C2-8CBF17A73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7394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A61F5-2172-40C9-A66E-D0A684CF96D4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583A-D174-4CB9-B8C2-8CBF17A73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9813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A61F5-2172-40C9-A66E-D0A684CF96D4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583A-D174-4CB9-B8C2-8CBF17A73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1391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FEBA61F5-2172-40C9-A66E-D0A684CF96D4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1BA583A-D174-4CB9-B8C2-8CBF17A73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7685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A61F5-2172-40C9-A66E-D0A684CF96D4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BA583A-D174-4CB9-B8C2-8CBF17A730F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1803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EBA61F5-2172-40C9-A66E-D0A684CF96D4}" type="datetimeFigureOut">
              <a:rPr lang="ru-RU" smtClean="0"/>
              <a:t>31.10.2023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1BA583A-D174-4CB9-B8C2-8CBF17A730FA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92015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31783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1353408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Ретро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Ретро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Ретро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14</TotalTime>
  <Words>0</Words>
  <Application>Microsoft Office PowerPoint</Application>
  <PresentationFormat>Широкоэкранный</PresentationFormat>
  <Paragraphs>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5" baseType="lpstr">
      <vt:lpstr>Calibri</vt:lpstr>
      <vt:lpstr>Calibri Light</vt:lpstr>
      <vt:lpstr>Ретро</vt:lpstr>
      <vt:lpstr>Презентация PowerPoint</vt:lpstr>
      <vt:lpstr>Презентация PowerPoint</vt:lpstr>
    </vt:vector>
  </TitlesOfParts>
  <Company>Home ink.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Устройство ПК</dc:title>
  <dc:creator>Anisy</dc:creator>
  <cp:lastModifiedBy>Anisy</cp:lastModifiedBy>
  <cp:revision>5</cp:revision>
  <dcterms:created xsi:type="dcterms:W3CDTF">2023-09-10T21:45:24Z</dcterms:created>
  <dcterms:modified xsi:type="dcterms:W3CDTF">2023-10-31T19:10:19Z</dcterms:modified>
</cp:coreProperties>
</file>