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8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2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26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89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7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51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9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41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78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90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1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9618233-7754-4051-AC81-B9A3E39D7E5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254ED1B-D52E-413A-92BF-14CA2FB7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45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3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4977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21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Corbel</vt:lpstr>
      <vt:lpstr>Базис</vt:lpstr>
      <vt:lpstr>Презентация PowerPoint</vt:lpstr>
      <vt:lpstr>Презентация PowerPoint</vt:lpstr>
    </vt:vector>
  </TitlesOfParts>
  <Company>Home ink.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Важность компьютера в современном обществе</dc:title>
  <dc:creator>Anisy</dc:creator>
  <cp:lastModifiedBy>Anisy</cp:lastModifiedBy>
  <cp:revision>5</cp:revision>
  <dcterms:created xsi:type="dcterms:W3CDTF">2023-09-10T19:40:20Z</dcterms:created>
  <dcterms:modified xsi:type="dcterms:W3CDTF">2023-10-30T19:55:39Z</dcterms:modified>
</cp:coreProperties>
</file>