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25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26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95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9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8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38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75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1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0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FBEA-2CBE-49E6-B09E-60BDA57ABF59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43C2-59B6-4FAC-86B6-B76BA836D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r>
              <a:rPr lang="en-US" dirty="0" smtClean="0"/>
              <a:t>.</a:t>
            </a:r>
            <a:r>
              <a:rPr lang="en-US" dirty="0" err="1" smtClean="0"/>
              <a:t>pptx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736" y="4082367"/>
            <a:ext cx="1276528" cy="11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65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Пример.pptx</vt:lpstr>
    </vt:vector>
  </TitlesOfParts>
  <Company>Home ink.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.pptx</dc:title>
  <dc:creator>Anisy</dc:creator>
  <cp:lastModifiedBy>Anisy</cp:lastModifiedBy>
  <cp:revision>2</cp:revision>
  <dcterms:created xsi:type="dcterms:W3CDTF">2023-09-18T20:23:54Z</dcterms:created>
  <dcterms:modified xsi:type="dcterms:W3CDTF">2023-09-18T20:28:47Z</dcterms:modified>
</cp:coreProperties>
</file>