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  <p:sldMasterId id="2147483871" r:id="rId2"/>
  </p:sldMasterIdLst>
  <p:notesMasterIdLst>
    <p:notesMasterId r:id="rId69"/>
  </p:notesMasterIdLst>
  <p:handoutMasterIdLst>
    <p:handoutMasterId r:id="rId70"/>
  </p:handoutMasterIdLst>
  <p:sldIdLst>
    <p:sldId id="256" r:id="rId3"/>
    <p:sldId id="350" r:id="rId4"/>
    <p:sldId id="257" r:id="rId5"/>
    <p:sldId id="349" r:id="rId6"/>
    <p:sldId id="280" r:id="rId7"/>
    <p:sldId id="281" r:id="rId8"/>
    <p:sldId id="282" r:id="rId9"/>
    <p:sldId id="283" r:id="rId10"/>
    <p:sldId id="284" r:id="rId11"/>
    <p:sldId id="285" r:id="rId12"/>
    <p:sldId id="295" r:id="rId13"/>
    <p:sldId id="294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6" r:id="rId23"/>
    <p:sldId id="299" r:id="rId24"/>
    <p:sldId id="297" r:id="rId25"/>
    <p:sldId id="301" r:id="rId26"/>
    <p:sldId id="302" r:id="rId27"/>
    <p:sldId id="303" r:id="rId28"/>
    <p:sldId id="310" r:id="rId29"/>
    <p:sldId id="304" r:id="rId30"/>
    <p:sldId id="305" r:id="rId31"/>
    <p:sldId id="306" r:id="rId32"/>
    <p:sldId id="311" r:id="rId33"/>
    <p:sldId id="307" r:id="rId34"/>
    <p:sldId id="308" r:id="rId35"/>
    <p:sldId id="309" r:id="rId36"/>
    <p:sldId id="312" r:id="rId37"/>
    <p:sldId id="300" r:id="rId38"/>
    <p:sldId id="313" r:id="rId39"/>
    <p:sldId id="314" r:id="rId40"/>
    <p:sldId id="315" r:id="rId41"/>
    <p:sldId id="324" r:id="rId42"/>
    <p:sldId id="322" r:id="rId43"/>
    <p:sldId id="323" r:id="rId44"/>
    <p:sldId id="316" r:id="rId45"/>
    <p:sldId id="344" r:id="rId46"/>
    <p:sldId id="345" r:id="rId47"/>
    <p:sldId id="346" r:id="rId48"/>
    <p:sldId id="347" r:id="rId49"/>
    <p:sldId id="348" r:id="rId50"/>
    <p:sldId id="325" r:id="rId51"/>
    <p:sldId id="329" r:id="rId52"/>
    <p:sldId id="330" r:id="rId53"/>
    <p:sldId id="331" r:id="rId54"/>
    <p:sldId id="333" r:id="rId55"/>
    <p:sldId id="334" r:id="rId56"/>
    <p:sldId id="335" r:id="rId57"/>
    <p:sldId id="336" r:id="rId58"/>
    <p:sldId id="328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27" r:id="rId67"/>
    <p:sldId id="317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Ярослав" initials="Я" lastIdx="2" clrIdx="0">
    <p:extLst>
      <p:ext uri="{19B8F6BF-5375-455C-9EA6-DF929625EA0E}">
        <p15:presenceInfo xmlns:p15="http://schemas.microsoft.com/office/powerpoint/2012/main" userId="Яросла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634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51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251"/>
    </p:cViewPr>
  </p:sorterViewPr>
  <p:notesViewPr>
    <p:cSldViewPr snapToGrid="0">
      <p:cViewPr varScale="1">
        <p:scale>
          <a:sx n="92" d="100"/>
          <a:sy n="92" d="100"/>
        </p:scale>
        <p:origin x="4042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CA97790-D985-53D2-75F5-4406200E4B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31CA21-E3A9-28BA-D9B7-3740CF4480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D34DC-8ED3-4D03-B64B-DC9B60F0E402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96B5C1-2C92-0468-A518-20B114BCA9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45CDEB-B5E1-A266-63BF-8EF3840AF9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2A0FA-0CD9-4735-AC49-31E74EC40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379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6EEE8-7261-471B-8DCA-1F069ADC9E40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4B21B-620B-44E0-AE9A-D4331C285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9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12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53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902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398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50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708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95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28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600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08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654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56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633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50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30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82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89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528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992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010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69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9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4228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1737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05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057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172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019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608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607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8969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503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7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168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258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5001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9235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570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166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08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9573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1127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9137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07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6145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9947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046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303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422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4328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648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632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33826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4427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816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89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68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0224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47034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73939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5732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6052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61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65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842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B21B-620B-44E0-AE9A-D4331C28591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1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06DB-6B6B-4B97-A890-BFD7B4E82A8F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4670-7096-4115-897A-4F4CC8AA976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75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282" y="286603"/>
            <a:ext cx="5124398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06DB-6B6B-4B97-A890-BFD7B4E82A8F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4670-7096-4115-897A-4F4CC8AA9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76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06DB-6B6B-4B97-A890-BFD7B4E82A8F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4670-7096-4115-897A-4F4CC8AA9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170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E4A82-3CDF-4602-AD9F-D41C1EA65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552A5A-BD00-5783-3836-AAB339ACF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0D82C0-36C1-C5A1-6265-532154C1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0E2B-0DD3-485F-9E8F-84B9C7AEC0BC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3EE6A5-C447-2327-6B68-4E16BE85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514DE-34C9-14E6-764F-9A4CB463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C7E1-197C-4A38-AD4F-DE7CC248E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786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7EEC2-2E06-8491-6BCB-DE4CB172B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70E2ED-9B8F-52E6-CAEE-10A7ACB0B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E549E4-9A61-BEC0-8CD9-13E478DDB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0E2B-0DD3-485F-9E8F-84B9C7AEC0BC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E3CC1D-FB20-79F9-B8C4-FAF4D470C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A38CBD-9266-CCB4-B5C7-C6A8F280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C7E1-197C-4A38-AD4F-DE7CC248E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672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4C34E-05EA-8071-DEC1-520AB53E1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ADDDA7-0822-1A1E-3975-D85BAE2BD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065D0D-9ADC-2EB8-5143-88D4199D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0E2B-0DD3-485F-9E8F-84B9C7AEC0BC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1AA4C-05A3-E23A-AE23-35E16B86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D11F9D-FE1B-29C2-CA6C-50BD4602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C7E1-197C-4A38-AD4F-DE7CC248E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91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6A4EB-3C8F-81B2-C47C-B51F5026C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404079-2BA2-9409-7194-90D9B731E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0B7E5F-6EF5-826E-3DBC-21B275BEE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7EA231-FFD9-95BB-0C89-DFD40BEE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0E2B-0DD3-485F-9E8F-84B9C7AEC0BC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8B0EB8-D91D-3A1D-49BE-44856AD1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A118AB-842B-0997-6880-0EF6C925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C7E1-197C-4A38-AD4F-DE7CC248E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277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A7778-F4F6-F061-1FF4-63E09280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0B16DE-F31B-8D42-23B3-FB002C40A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64D261-7BB3-53B4-7FF6-01381C09E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F4E57D-8995-135E-AAAD-7F029D5CB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4953197-2807-4EEC-602E-5D6EE011A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F6581C-C708-385B-2927-9BA5D7E9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0E2B-0DD3-485F-9E8F-84B9C7AEC0BC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24C84B-7F15-75E6-A223-2D2BB5F7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B28DAA-D88F-4B02-1EBD-2B212482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C7E1-197C-4A38-AD4F-DE7CC248E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24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B06BA-1B11-C884-A428-BFDC9A037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660552-DC3E-9554-BBA8-F34C54E1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0E2B-0DD3-485F-9E8F-84B9C7AEC0BC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86FCBB-32A3-D034-653E-74A1CB32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C73210-A87A-A8EB-C517-CA3A62E4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C7E1-197C-4A38-AD4F-DE7CC248E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87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CDA1BD-2A33-750A-6D8F-B89BE261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0E2B-0DD3-485F-9E8F-84B9C7AEC0BC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1CE9E5-FF9C-7653-DD2F-6F9FC931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BDE0FB-9F71-9C22-0A79-64C5C3E9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C7E1-197C-4A38-AD4F-DE7CC248E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94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7F22D-3E41-1A3B-5EB7-44C648332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52537D-B65F-8AAE-0D11-4C5E20195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A76129-E6CC-78A4-7652-05243F1F3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ADED3D-93DE-1734-6114-59459B26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0E2B-0DD3-485F-9E8F-84B9C7AEC0BC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3E62CA-E4DD-9E72-33E1-AE103FE2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98E8C4-5506-1354-F5F0-87CE6E9B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C7E1-197C-4A38-AD4F-DE7CC248E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00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06DB-6B6B-4B97-A890-BFD7B4E82A8F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4670-7096-4115-897A-4F4CC8AA9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256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EA19D-49FE-1A62-C8B3-6FBBF4BDC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03B39-2284-5ED7-5684-C6D47994A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1CCE03-B91E-2E16-F329-0437FA9CA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18BDBF-C457-3670-8640-11AF20BD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0E2B-0DD3-485F-9E8F-84B9C7AEC0BC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01E795-6BEC-6BFC-C7D3-92795542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26ACD-E3BF-3C72-74F9-E17D4DAD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C7E1-197C-4A38-AD4F-DE7CC248E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603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458C8-3A63-3EA4-74C4-AD40A55C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EBD6CA-779C-9DEA-68CD-92A8D1EB3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EE65A0-8CCF-7390-6F1A-1F0998E95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0E2B-0DD3-485F-9E8F-84B9C7AEC0BC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BA921-4314-F4EE-2F76-FC1E1884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3B9CDA-3259-3ED9-7FD2-E970EC4C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C7E1-197C-4A38-AD4F-DE7CC248E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07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394F2B7-4097-5EC8-5B78-612D44CB1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D06221-5680-C569-1AB9-7CFE9F228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FAF306-DDE1-36DF-35AA-BC63B55E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0E2B-0DD3-485F-9E8F-84B9C7AEC0BC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FF3415-E4BE-6371-0847-012FF489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8C89A-FB16-C162-5D25-CA41DFD3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C7E1-197C-4A38-AD4F-DE7CC248E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7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06DB-6B6B-4B97-A890-BFD7B4E82A8F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4670-7096-4115-897A-4F4CC8AA976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70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06DB-6B6B-4B97-A890-BFD7B4E82A8F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4670-7096-4115-897A-4F4CC8AA9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0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06DB-6B6B-4B97-A890-BFD7B4E82A8F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4670-7096-4115-897A-4F4CC8AA9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77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06DB-6B6B-4B97-A890-BFD7B4E82A8F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4670-7096-4115-897A-4F4CC8AA9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97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06DB-6B6B-4B97-A890-BFD7B4E82A8F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4670-7096-4115-897A-4F4CC8AA9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92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D8006DB-6B6B-4B97-A890-BFD7B4E82A8F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574670-7096-4115-897A-4F4CC8AA9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42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06DB-6B6B-4B97-A890-BFD7B4E82A8F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4670-7096-4115-897A-4F4CC8AA9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98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8006DB-6B6B-4B97-A890-BFD7B4E82A8F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9574670-7096-4115-897A-4F4CC8AA976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77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64949-F24E-286E-D373-ECEECBFB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F82C80-B00F-011C-D128-D569B3A9F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B10D87-E49C-E9FF-0EA0-2E866A917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40E2B-0DD3-485F-9E8F-84B9C7AEC0BC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2CB93D-1452-D2FD-570A-47D9EDBC0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A44CC-C8A2-0878-EDD8-E136E36E2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3C7E1-197C-4A38-AD4F-DE7CC248E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4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EDA6E-ADBC-4434-8E71-B034882B7D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Обзор интерфейса программы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EF8076-2EE7-4155-ACC2-C11CC25CB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Microsoft Power Point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108050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2A5DA-D03D-4250-AC82-64A7DEF7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Редактирование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A7551E-37E4-42B9-B5DD-9A02EAF46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49" y="1995245"/>
            <a:ext cx="3600000" cy="33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7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C303A0-30F0-4D69-8F5A-B9AFD87FF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Надстройки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92F7F5-FA37-7889-4540-A53187F41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00" y="1279095"/>
            <a:ext cx="3600000" cy="557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54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FA57C-6F60-437B-957D-7E68D8D1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68" y="-1351514"/>
            <a:ext cx="10515600" cy="2852737"/>
          </a:xfrm>
        </p:spPr>
        <p:txBody>
          <a:bodyPr/>
          <a:lstStyle/>
          <a:p>
            <a:pPr algn="ctr"/>
            <a:r>
              <a:rPr lang="ru-RU" dirty="0"/>
              <a:t>Вкладка Вставка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8364B7-B25F-A166-CC7A-FC6DA04A6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000" y="2151371"/>
            <a:ext cx="3600000" cy="20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36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2A5DA-D03D-4250-AC82-64A7DEF7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94A9E8-31ED-127A-577D-1EBBE57E8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77" y="2114002"/>
            <a:ext cx="2618998" cy="369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8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2A5DA-D03D-4250-AC82-64A7DEF7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Таблица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F3CED5-80FC-4DF3-17DC-918DA713B6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16"/>
          <a:stretch/>
        </p:blipFill>
        <p:spPr>
          <a:xfrm>
            <a:off x="1097280" y="2178681"/>
            <a:ext cx="2259147" cy="33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3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2A5DA-D03D-4250-AC82-64A7DEF7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Изображения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3C9E5B-38DC-388F-FEBD-05A3F1D9C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03" y="2034828"/>
            <a:ext cx="3600000" cy="19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28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2A5DA-D03D-4250-AC82-64A7DEF7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Иллюстрации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2D1839-0E64-1C51-8527-E8F7DE5F1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474143"/>
            <a:ext cx="3600000" cy="114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69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2A5DA-D03D-4250-AC82-64A7DEF7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Ссылки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611722-4ADD-0AF5-22A4-AF201DC87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64" y="2023581"/>
            <a:ext cx="3600000" cy="19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85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2A5DA-D03D-4250-AC82-64A7DEF7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Примечания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A7338B-7041-9EF2-A419-0E3634B09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001" y="1784618"/>
            <a:ext cx="3600000" cy="37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61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2A5DA-D03D-4250-AC82-64A7DEF7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Текст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ECFD6E-4C71-E7F9-62B5-76D97B9A4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55" y="1998637"/>
            <a:ext cx="3600000" cy="112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4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FA57C-6F60-437B-957D-7E68D8D1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68" y="-1351514"/>
            <a:ext cx="10515600" cy="2852737"/>
          </a:xfrm>
        </p:spPr>
        <p:txBody>
          <a:bodyPr/>
          <a:lstStyle/>
          <a:p>
            <a:pPr algn="ctr"/>
            <a:r>
              <a:rPr lang="ru-RU" dirty="0"/>
              <a:t>Меню ФАЙЛ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AA3400-1A90-E3DA-5DA3-E8BC8C906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000" y="2161342"/>
            <a:ext cx="3600000" cy="2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42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2A5DA-D03D-4250-AC82-64A7DEF7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Символы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C2BA60-51E2-76AF-F2BB-40611F2C6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06" y="1761165"/>
            <a:ext cx="3600000" cy="23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40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A7AD5-ECF7-489F-983E-614117C07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Мультимедиа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CD5EA2-920A-7CC5-A6F5-B4AB2F75F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34" y="1994779"/>
            <a:ext cx="3600000" cy="258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66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4DF6C-B62C-47A2-8558-3CD248FC9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861" y="-580542"/>
            <a:ext cx="9144000" cy="2387600"/>
          </a:xfrm>
        </p:spPr>
        <p:txBody>
          <a:bodyPr/>
          <a:lstStyle/>
          <a:p>
            <a:pPr algn="ctr"/>
            <a:r>
              <a:rPr lang="ru-RU" dirty="0"/>
              <a:t>Вкладка Рисование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D8B222-4572-09D2-AF79-74E09B738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000" y="2666839"/>
            <a:ext cx="3600000" cy="15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68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BE46E-086E-4FDE-9E32-7523AC2C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Инструменты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48D76D-71F9-F397-9514-8CA696D8F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86" y="1998677"/>
            <a:ext cx="3600000" cy="23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86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BE46E-086E-4FDE-9E32-7523AC2C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Перья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6B8FFE-F590-6D51-E8A5-44EFBA9F2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56" y="2001982"/>
            <a:ext cx="3600000" cy="109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00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BE46E-086E-4FDE-9E32-7523AC2C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Трафареты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FA0CE2-3BAA-F135-73F9-F52A20C9A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757" y="2185940"/>
            <a:ext cx="2257040" cy="32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41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BE46E-086E-4FDE-9E32-7523AC2C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Преобразование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C91B25-FA32-A608-9CA3-C98F32478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13" y="1959916"/>
            <a:ext cx="3600000" cy="13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04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B073D-9C82-4C8F-8C3F-883AEAA7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11" y="-1344888"/>
            <a:ext cx="10515600" cy="2852737"/>
          </a:xfrm>
        </p:spPr>
        <p:txBody>
          <a:bodyPr/>
          <a:lstStyle/>
          <a:p>
            <a:pPr algn="ctr"/>
            <a:r>
              <a:rPr lang="ru-RU" dirty="0"/>
              <a:t>Вкладка конструктор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862ADC-4BD7-08F1-31E6-25A675D47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000" y="2700074"/>
            <a:ext cx="3600000" cy="14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19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BE46E-086E-4FDE-9E32-7523AC2C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65E861-AA88-A033-AB2F-915251E06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346670"/>
            <a:ext cx="3600000" cy="8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20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BE46E-086E-4FDE-9E32-7523AC2C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612572-9264-BBA1-C17C-64D7DB2A6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305592"/>
            <a:ext cx="3600000" cy="8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71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67E0F5-28F1-4B72-9E02-55EFEA271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713" y="193360"/>
            <a:ext cx="9355103" cy="647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13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BE46E-086E-4FDE-9E32-7523AC2C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Настроить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B33181-D0F4-5EB9-35E0-44BADB394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29" y="1690688"/>
            <a:ext cx="3600000" cy="300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59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B073D-9C82-4C8F-8C3F-883AEAA7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11" y="-1331636"/>
            <a:ext cx="10515600" cy="2852737"/>
          </a:xfrm>
        </p:spPr>
        <p:txBody>
          <a:bodyPr/>
          <a:lstStyle/>
          <a:p>
            <a:pPr algn="ctr"/>
            <a:r>
              <a:rPr lang="ru-RU" dirty="0"/>
              <a:t>Вкладка Переходы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B99DCE-BF98-7A24-9642-673E54EC9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000" y="2513229"/>
            <a:ext cx="3600000" cy="161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BE46E-086E-4FDE-9E32-7523AC2C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Переход к этому слайду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730419-5FA6-3F9A-5172-A662C58AA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90" y="1922601"/>
            <a:ext cx="6220693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30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BE46E-086E-4FDE-9E32-7523AC2C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Просмотр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9C5165-53F9-83BC-11EF-576BDFECE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093843"/>
            <a:ext cx="2726618" cy="340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29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BE46E-086E-4FDE-9E32-7523AC2C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Время показа слайдов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B7DF46-ACCD-F91E-9E85-6148BCE85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966313"/>
            <a:ext cx="3600000" cy="10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44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B073D-9C82-4C8F-8C3F-883AEAA7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859" y="-1338262"/>
            <a:ext cx="10515600" cy="2852737"/>
          </a:xfrm>
        </p:spPr>
        <p:txBody>
          <a:bodyPr/>
          <a:lstStyle/>
          <a:p>
            <a:pPr algn="ctr"/>
            <a:r>
              <a:rPr lang="ru-RU" dirty="0"/>
              <a:t>Вкладка Анимация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4EEE17-01A1-0014-14E4-3965B0F5A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000" y="2479060"/>
            <a:ext cx="3600000" cy="16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12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D7177-554B-41D3-A36B-85BB8B1E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Анимация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E9E22F-B225-3BBB-9048-AB08AE098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31" y="2469546"/>
            <a:ext cx="3600000" cy="95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00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D7177-554B-41D3-A36B-85BB8B1E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Просмотр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7EA808-B434-7B32-0570-EA15ED6A4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39" y="1857111"/>
            <a:ext cx="3600000" cy="434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129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D7177-554B-41D3-A36B-85BB8B1E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Расширенная анимация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B59EBD-680A-7DE3-F9DB-F8EE8204C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0913"/>
            <a:ext cx="3600000" cy="136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81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D7177-554B-41D3-A36B-85BB8B1E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Время показа слайдов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FEAF56-7F81-3B82-4DD4-064C76FB2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429434"/>
            <a:ext cx="3600000" cy="9995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E420FB-A307-373E-7417-2AF82F49910E}"/>
              </a:ext>
            </a:extLst>
          </p:cNvPr>
          <p:cNvSpPr txBox="1"/>
          <p:nvPr/>
        </p:nvSpPr>
        <p:spPr>
          <a:xfrm>
            <a:off x="6334539" y="2429434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Пример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816F89-87FE-BB6E-B05E-676433CBD628}"/>
              </a:ext>
            </a:extLst>
          </p:cNvPr>
          <p:cNvSpPr txBox="1"/>
          <p:nvPr/>
        </p:nvSpPr>
        <p:spPr>
          <a:xfrm>
            <a:off x="6334539" y="3121508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Пример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8B64F9-5C9D-E0D0-BB44-23DE3F20EFF3}"/>
              </a:ext>
            </a:extLst>
          </p:cNvPr>
          <p:cNvSpPr txBox="1"/>
          <p:nvPr/>
        </p:nvSpPr>
        <p:spPr>
          <a:xfrm>
            <a:off x="6334539" y="3813582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Пример 3</a:t>
            </a:r>
          </a:p>
        </p:txBody>
      </p:sp>
    </p:spTree>
    <p:extLst>
      <p:ext uri="{BB962C8B-B14F-4D97-AF65-F5344CB8AC3E}">
        <p14:creationId xmlns:p14="http://schemas.microsoft.com/office/powerpoint/2010/main" val="374145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FA57C-6F60-437B-957D-7E68D8D1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68" y="-1351514"/>
            <a:ext cx="10515600" cy="2852737"/>
          </a:xfrm>
        </p:spPr>
        <p:txBody>
          <a:bodyPr/>
          <a:lstStyle/>
          <a:p>
            <a:pPr algn="ctr"/>
            <a:r>
              <a:rPr lang="ru-RU" dirty="0"/>
              <a:t>Вкладка Главная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C3E148-8B9B-7B4B-7F49-49DFC18E7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000" y="2355884"/>
            <a:ext cx="3600000" cy="176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382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26CB4-9415-4470-848B-77F4A6EDC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365" y="-408264"/>
            <a:ext cx="9144000" cy="2387600"/>
          </a:xfrm>
        </p:spPr>
        <p:txBody>
          <a:bodyPr/>
          <a:lstStyle/>
          <a:p>
            <a:pPr algn="ctr"/>
            <a:r>
              <a:rPr lang="ru-RU" dirty="0"/>
              <a:t>Вкладка Слайд-шоу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804ED9-8E9F-B2E3-7CA9-41B460C37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365" y="2692636"/>
            <a:ext cx="3600000" cy="147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194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D7177-554B-41D3-A36B-85BB8B1E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Начать слайд-шоу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DB03C4-948F-CF35-F73F-A11E4449B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06" y="2672478"/>
            <a:ext cx="3600000" cy="15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22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D7177-554B-41D3-A36B-85BB8B1E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E1EBE1-A844-16A0-16E8-D33CDE370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31" y="2049037"/>
            <a:ext cx="6496957" cy="11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6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D7177-554B-41D3-A36B-85BB8B1E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Мониторы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0D2928-4631-5409-7F8B-302464FD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474" y="2000612"/>
            <a:ext cx="3600000" cy="142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964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33A60-3854-8301-E046-7F199B553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2576" y="535653"/>
            <a:ext cx="5769997" cy="9931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Запись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D59F2F-B869-94D4-4C24-08356DE86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859" y="1902127"/>
            <a:ext cx="3600000" cy="225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055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B518E-EF9B-3EE5-ECA6-5F4788AE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Запись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4C5A7F-FA54-C6F9-42FE-55DB03203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10758"/>
            <a:ext cx="3600000" cy="32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349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B518E-EF9B-3EE5-ECA6-5F4788AE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Снимок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944F01-D4AD-796E-6788-41BD2B322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87" y="1989458"/>
            <a:ext cx="3600000" cy="366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017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B518E-EF9B-3EE5-ECA6-5F4788AE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Автовоспроизведение</a:t>
            </a:r>
            <a:r>
              <a:rPr lang="ru-RU" dirty="0"/>
              <a:t> мультимедиа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D26BFA-D82F-716E-D931-2B9951CBE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3600000" cy="17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769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B518E-EF9B-3EE5-ECA6-5F4788AE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Сохранение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96356F-BF10-11A6-0516-56479FEB6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88" y="1690688"/>
            <a:ext cx="3600000" cy="22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831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53393-D453-4550-B39F-EFE6B6ECE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459755"/>
            <a:ext cx="10058399" cy="10708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Вкладка Рецензирование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539D57-5A03-E89C-6B66-59100C487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99" y="2836741"/>
            <a:ext cx="3600000" cy="118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2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45693-DD08-44B6-8393-30D841A7F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2" y="365125"/>
            <a:ext cx="10426148" cy="1237005"/>
          </a:xfrm>
        </p:spPr>
        <p:txBody>
          <a:bodyPr/>
          <a:lstStyle/>
          <a:p>
            <a:r>
              <a:rPr lang="ru-RU" dirty="0"/>
              <a:t>Буфер обмена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BB7E80-423F-4555-9DC6-CCDCD7722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87" y="1995872"/>
            <a:ext cx="3600000" cy="3259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801A3B-B7FF-F0DD-56B6-EC3FD228BBB9}"/>
              </a:ext>
            </a:extLst>
          </p:cNvPr>
          <p:cNvSpPr txBox="1"/>
          <p:nvPr/>
        </p:nvSpPr>
        <p:spPr>
          <a:xfrm>
            <a:off x="5380382" y="2120347"/>
            <a:ext cx="18465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Текст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0002D-03D3-273D-6B6B-F0A3F41E8DD9}"/>
              </a:ext>
            </a:extLst>
          </p:cNvPr>
          <p:cNvSpPr txBox="1"/>
          <p:nvPr/>
        </p:nvSpPr>
        <p:spPr>
          <a:xfrm>
            <a:off x="5380381" y="3429000"/>
            <a:ext cx="18465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accent5">
                    <a:lumMod val="75000"/>
                  </a:schemeClr>
                </a:solidFill>
              </a:rPr>
              <a:t>Текст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D5BB24B-376E-920B-39B2-D29AC253728D}"/>
              </a:ext>
            </a:extLst>
          </p:cNvPr>
          <p:cNvSpPr/>
          <p:nvPr/>
        </p:nvSpPr>
        <p:spPr>
          <a:xfrm>
            <a:off x="7943808" y="2120347"/>
            <a:ext cx="1113183" cy="11131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изогнутая вверх 6">
            <a:extLst>
              <a:ext uri="{FF2B5EF4-FFF2-40B4-BE49-F238E27FC236}">
                <a16:creationId xmlns:a16="http://schemas.microsoft.com/office/drawing/2014/main" id="{E0C78A1B-FC28-C6ED-57D5-15C37453E364}"/>
              </a:ext>
            </a:extLst>
          </p:cNvPr>
          <p:cNvSpPr/>
          <p:nvPr/>
        </p:nvSpPr>
        <p:spPr>
          <a:xfrm>
            <a:off x="7837791" y="3323496"/>
            <a:ext cx="1458609" cy="877359"/>
          </a:xfrm>
          <a:prstGeom prst="curved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219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C7A3-6B43-4F81-B34C-3627A190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Правописание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FAB6D1-E0C8-FB23-7041-BD69AB93F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52" y="2019791"/>
            <a:ext cx="3600000" cy="22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823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C7A3-6B43-4F81-B34C-3627A190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Специальные возможности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299D9C-5D15-A2F8-CECB-A305BFB27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86" y="1951064"/>
            <a:ext cx="3600000" cy="2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944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C7A3-6B43-4F81-B34C-3627A190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Подробные сведения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E98A37-04A0-5381-64E2-6EC3D5619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34" y="2027658"/>
            <a:ext cx="3600000" cy="280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507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C7A3-6B43-4F81-B34C-3627A190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Язык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C92412-EC65-81C3-F391-E0751A0FE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129176"/>
            <a:ext cx="3600000" cy="279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227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C7A3-6B43-4F81-B34C-3627A190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Примечания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D67314-D685-CAED-48EE-59E2E26A9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38" y="2529000"/>
            <a:ext cx="36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948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C7A3-6B43-4F81-B34C-3627A190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Сравнить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B057F5-0C55-7B2E-2975-B4D004F61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82" y="2410050"/>
            <a:ext cx="3600000" cy="94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402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C7A3-6B43-4F81-B34C-3627A190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Рукописные данные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F945DE-1516-A238-2C0C-0D2A2F78D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64" y="3065173"/>
            <a:ext cx="3600000" cy="25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39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C74F6-4048-4DC5-97F0-33E1E814F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3391" y="561205"/>
            <a:ext cx="9144000" cy="9449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Вкладка Вид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7FCFE7-CD82-E8C9-37E1-4039FF8D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000" y="2034209"/>
            <a:ext cx="3600000" cy="210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929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C7A3-6B43-4F81-B34C-3627A190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Режим просмотра презентации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99B0D1-8B9B-2892-2A2F-1262381A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968522"/>
            <a:ext cx="3600000" cy="11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985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C7A3-6B43-4F81-B34C-3627A190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Режим образцов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AFE4FB-741D-F0BB-F746-37CDF5872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619102"/>
            <a:ext cx="3600000" cy="13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8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2A5DA-D03D-4250-AC82-64A7DEF7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56" y="365125"/>
            <a:ext cx="10399643" cy="1325563"/>
          </a:xfrm>
        </p:spPr>
        <p:txBody>
          <a:bodyPr/>
          <a:lstStyle/>
          <a:p>
            <a:r>
              <a:rPr lang="ru-RU" dirty="0"/>
              <a:t>Слайды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F151A2-2E3D-1DCD-D93A-ABBE33425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94" y="1881810"/>
            <a:ext cx="3187254" cy="436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224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C7A3-6B43-4F81-B34C-3627A190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Отображение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3E44E6-255E-28B6-1DDD-9AEFAA733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683187"/>
            <a:ext cx="3600000" cy="174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987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C7A3-6B43-4F81-B34C-3627A190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Масштаб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36B90E-0EDD-B20E-8A12-A24EDB819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375642"/>
            <a:ext cx="3600000" cy="274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813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C7A3-6B43-4F81-B34C-3627A190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Цвет или оттенки серого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4ECFB4-1658-3A59-2235-998CCAFEC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956" y="2876473"/>
            <a:ext cx="1695687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29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C7A3-6B43-4F81-B34C-3627A190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Окно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DDB1A5-BA4E-C704-50A0-A6209DDFF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742499"/>
            <a:ext cx="3600000" cy="126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84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C7A3-6B43-4F81-B34C-3627A190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Макросы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30FD47-2321-1826-F42C-6E853BEDE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909819"/>
            <a:ext cx="3600000" cy="39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662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CC363-449B-4FFA-96AD-B107B57D5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522" y="457200"/>
            <a:ext cx="9144000" cy="10251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Вкладка Справка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3AD9C7-091C-029E-7547-B828EC570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000" y="2282241"/>
            <a:ext cx="3600000" cy="186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615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D7177-554B-41D3-A36B-85BB8B1E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Справка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72B772-76A3-D4E4-4596-EBA8FBE1C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28" y="2509903"/>
            <a:ext cx="3600000" cy="16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83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2A5DA-D03D-4250-AC82-64A7DEF7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78" y="365125"/>
            <a:ext cx="10419522" cy="1325563"/>
          </a:xfrm>
        </p:spPr>
        <p:txBody>
          <a:bodyPr/>
          <a:lstStyle/>
          <a:p>
            <a:r>
              <a:rPr lang="ru-RU" dirty="0"/>
              <a:t>Шрифт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589729-65FE-4330-B75A-03DABD19C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03" y="2281948"/>
            <a:ext cx="3600000" cy="11375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16217D-CFFF-489F-949A-137552C20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03" y="3876244"/>
            <a:ext cx="3600000" cy="1132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ADDE32-C87C-2273-C592-7A65CDB01F84}"/>
              </a:ext>
            </a:extLst>
          </p:cNvPr>
          <p:cNvSpPr txBox="1"/>
          <p:nvPr/>
        </p:nvSpPr>
        <p:spPr>
          <a:xfrm>
            <a:off x="5135217" y="2281948"/>
            <a:ext cx="14022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891913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2A5DA-D03D-4250-AC82-64A7DEF7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Абзац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FF2649-A736-4277-9F83-7A67F3E1F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29" y="2362145"/>
            <a:ext cx="3600000" cy="16434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0AAED1-9444-4438-AEB7-4EB2F1604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29" y="4322827"/>
            <a:ext cx="3600000" cy="1614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B71AA3-7C59-B6C3-4368-1557BC843C14}"/>
              </a:ext>
            </a:extLst>
          </p:cNvPr>
          <p:cNvSpPr txBox="1"/>
          <p:nvPr/>
        </p:nvSpPr>
        <p:spPr>
          <a:xfrm>
            <a:off x="5645426" y="2362145"/>
            <a:ext cx="13450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Строка 1</a:t>
            </a:r>
          </a:p>
          <a:p>
            <a:r>
              <a:rPr lang="ru-RU" dirty="0"/>
              <a:t>Строка 2</a:t>
            </a:r>
          </a:p>
          <a:p>
            <a:r>
              <a:rPr lang="ru-RU" sz="1800" dirty="0"/>
              <a:t>Строка 3</a:t>
            </a:r>
          </a:p>
        </p:txBody>
      </p:sp>
    </p:spTree>
    <p:extLst>
      <p:ext uri="{BB962C8B-B14F-4D97-AF65-F5344CB8AC3E}">
        <p14:creationId xmlns:p14="http://schemas.microsoft.com/office/powerpoint/2010/main" val="3097852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2A5DA-D03D-4250-AC82-64A7DEF7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Рисование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EA5C82-D9F8-3018-C627-B98346E6C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015907"/>
            <a:ext cx="5096586" cy="11431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DFD2B0-CFBD-CDD6-1F7F-B20A093D1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622" y="3784284"/>
            <a:ext cx="5029902" cy="1143160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EEB980E4-73A7-F291-E450-CDE500B40FCB}"/>
              </a:ext>
            </a:extLst>
          </p:cNvPr>
          <p:cNvSpPr/>
          <p:nvPr/>
        </p:nvSpPr>
        <p:spPr>
          <a:xfrm>
            <a:off x="6725478" y="1888434"/>
            <a:ext cx="1398105" cy="1398105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9AB8524-18E7-B821-B91F-3791C5A763C0}"/>
              </a:ext>
            </a:extLst>
          </p:cNvPr>
          <p:cNvSpPr/>
          <p:nvPr/>
        </p:nvSpPr>
        <p:spPr>
          <a:xfrm>
            <a:off x="7765773" y="1888433"/>
            <a:ext cx="1398105" cy="13981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55448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8992</TotalTime>
  <Words>182</Words>
  <Application>Microsoft Office PowerPoint</Application>
  <PresentationFormat>Широкоэкранный</PresentationFormat>
  <Paragraphs>141</Paragraphs>
  <Slides>66</Slides>
  <Notes>66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66</vt:i4>
      </vt:variant>
    </vt:vector>
  </HeadingPairs>
  <TitlesOfParts>
    <vt:vector size="71" baseType="lpstr">
      <vt:lpstr>Arial</vt:lpstr>
      <vt:lpstr>Calibri</vt:lpstr>
      <vt:lpstr>Calibri Light</vt:lpstr>
      <vt:lpstr>Ретро</vt:lpstr>
      <vt:lpstr>Специальное оформление</vt:lpstr>
      <vt:lpstr>Обзор интерфейса программы</vt:lpstr>
      <vt:lpstr>Меню ФАЙЛ</vt:lpstr>
      <vt:lpstr>Презентация PowerPoint</vt:lpstr>
      <vt:lpstr>Вкладка Главная</vt:lpstr>
      <vt:lpstr>Буфер обмена</vt:lpstr>
      <vt:lpstr>Слайды</vt:lpstr>
      <vt:lpstr>Шрифт</vt:lpstr>
      <vt:lpstr>Абзац</vt:lpstr>
      <vt:lpstr>Рисование</vt:lpstr>
      <vt:lpstr>Редактирование</vt:lpstr>
      <vt:lpstr>Надстройки</vt:lpstr>
      <vt:lpstr>Вкладка Вставка</vt:lpstr>
      <vt:lpstr>Слайды</vt:lpstr>
      <vt:lpstr>Таблица</vt:lpstr>
      <vt:lpstr>Изображения</vt:lpstr>
      <vt:lpstr>Иллюстрации</vt:lpstr>
      <vt:lpstr>Ссылки</vt:lpstr>
      <vt:lpstr>Примечания</vt:lpstr>
      <vt:lpstr>Текст</vt:lpstr>
      <vt:lpstr>Символы</vt:lpstr>
      <vt:lpstr>Мультимедиа</vt:lpstr>
      <vt:lpstr>Вкладка Рисование</vt:lpstr>
      <vt:lpstr>Инструменты</vt:lpstr>
      <vt:lpstr>Перья</vt:lpstr>
      <vt:lpstr>Трафареты</vt:lpstr>
      <vt:lpstr>Преобразование</vt:lpstr>
      <vt:lpstr>Вкладка конструктор</vt:lpstr>
      <vt:lpstr>Темы</vt:lpstr>
      <vt:lpstr>Варианты</vt:lpstr>
      <vt:lpstr>Настроить</vt:lpstr>
      <vt:lpstr>Вкладка Переходы</vt:lpstr>
      <vt:lpstr>Переход к этому слайду</vt:lpstr>
      <vt:lpstr>Просмотр</vt:lpstr>
      <vt:lpstr>Время показа слайдов</vt:lpstr>
      <vt:lpstr>Вкладка Анимация</vt:lpstr>
      <vt:lpstr>Анимация</vt:lpstr>
      <vt:lpstr>Просмотр</vt:lpstr>
      <vt:lpstr>Расширенная анимация</vt:lpstr>
      <vt:lpstr>Время показа слайдов</vt:lpstr>
      <vt:lpstr>Вкладка Слайд-шоу</vt:lpstr>
      <vt:lpstr>Начать слайд-шоу</vt:lpstr>
      <vt:lpstr>Настройка</vt:lpstr>
      <vt:lpstr>Мониторы</vt:lpstr>
      <vt:lpstr>Запись</vt:lpstr>
      <vt:lpstr>Запись</vt:lpstr>
      <vt:lpstr>Снимок</vt:lpstr>
      <vt:lpstr>Автовоспроизведение мультимедиа</vt:lpstr>
      <vt:lpstr>Сохранение</vt:lpstr>
      <vt:lpstr>Вкладка Рецензирование</vt:lpstr>
      <vt:lpstr>Правописание</vt:lpstr>
      <vt:lpstr>Специальные возможности</vt:lpstr>
      <vt:lpstr>Подробные сведения</vt:lpstr>
      <vt:lpstr>Язык</vt:lpstr>
      <vt:lpstr>Примечания</vt:lpstr>
      <vt:lpstr>Сравнить</vt:lpstr>
      <vt:lpstr>Рукописные данные</vt:lpstr>
      <vt:lpstr>Вкладка Вид</vt:lpstr>
      <vt:lpstr>Режим просмотра презентации</vt:lpstr>
      <vt:lpstr>Режим образцов</vt:lpstr>
      <vt:lpstr>Отображение</vt:lpstr>
      <vt:lpstr>Масштаб</vt:lpstr>
      <vt:lpstr>Цвет или оттенки серого</vt:lpstr>
      <vt:lpstr>Окно</vt:lpstr>
      <vt:lpstr>Макросы</vt:lpstr>
      <vt:lpstr>Вкладка Справка</vt:lpstr>
      <vt:lpstr>Справка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интерфейса программы</dc:title>
  <dc:creator>Ярослав Аниськин</dc:creator>
  <cp:lastModifiedBy>Ярослав</cp:lastModifiedBy>
  <cp:revision>16</cp:revision>
  <dcterms:created xsi:type="dcterms:W3CDTF">2024-05-13T21:39:57Z</dcterms:created>
  <dcterms:modified xsi:type="dcterms:W3CDTF">2024-05-20T22:51:44Z</dcterms:modified>
</cp:coreProperties>
</file>